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64" r:id="rId4"/>
    <p:sldId id="261" r:id="rId5"/>
    <p:sldId id="265" r:id="rId6"/>
    <p:sldId id="259" r:id="rId7"/>
    <p:sldId id="266" r:id="rId8"/>
    <p:sldId id="260" r:id="rId9"/>
    <p:sldId id="267" r:id="rId10"/>
    <p:sldId id="257" r:id="rId11"/>
    <p:sldId id="268" r:id="rId12"/>
    <p:sldId id="270" r:id="rId13"/>
    <p:sldId id="271" r:id="rId14"/>
    <p:sldId id="258" r:id="rId15"/>
    <p:sldId id="262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0462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1693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505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42842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94637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9885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1194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8204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8739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7086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0426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3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D1EA5-66F3-4DD5-87F5-2C9997362AD8}" type="datetimeFigureOut">
              <a:rPr lang="pt-BR" smtClean="0"/>
              <a:t>11/04/2024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C04CE-96DE-4EAB-9931-CCB99CCAD23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3940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D1942F-65E4-CE07-3D25-8ED98CA48D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5F6E985-34D5-3EF1-1ED5-00BEDF0EB1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-Richard Clayderman - Rêve d Amour">
            <a:hlinkClick r:id="" action="ppaction://media"/>
            <a:extLst>
              <a:ext uri="{FF2B5EF4-FFF2-40B4-BE49-F238E27FC236}">
                <a16:creationId xmlns:a16="http://schemas.microsoft.com/office/drawing/2014/main" id="{52083D37-8C70-149C-45DD-F15EC483D8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91209" y="237628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231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05C50E9-974B-5D9A-7023-1DD2A8B6B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548B25A-2D6E-CA41-7033-B0636BABB838}"/>
              </a:ext>
            </a:extLst>
          </p:cNvPr>
          <p:cNvSpPr/>
          <p:nvPr/>
        </p:nvSpPr>
        <p:spPr>
          <a:xfrm>
            <a:off x="827196" y="877632"/>
            <a:ext cx="629691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4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Como Sentir o Amor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193D4A8-E88C-8E33-8CA9-CEA6FC790E40}"/>
              </a:ext>
            </a:extLst>
          </p:cNvPr>
          <p:cNvSpPr/>
          <p:nvPr/>
        </p:nvSpPr>
        <p:spPr>
          <a:xfrm>
            <a:off x="1577401" y="2318806"/>
            <a:ext cx="479650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600" b="1" cap="none" spc="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Marcial Salaverry</a:t>
            </a:r>
          </a:p>
        </p:txBody>
      </p:sp>
    </p:spTree>
    <p:extLst>
      <p:ext uri="{BB962C8B-B14F-4D97-AF65-F5344CB8AC3E}">
        <p14:creationId xmlns:p14="http://schemas.microsoft.com/office/powerpoint/2010/main" val="102236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14:prism dir="u" isContent="1" isInverted="1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D1942F-65E4-CE07-3D25-8ED98CA48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698754C-8AD9-A84C-5D5B-A7E12FACD9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4301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omb/>
      </p:transition>
    </mc:Choice>
    <mc:Fallback>
      <p:transition spd="slow" advTm="2000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05C50E9-974B-5D9A-7023-1DD2A8B6B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E85A60A-4E9A-458B-20FD-E4698EC81727}"/>
              </a:ext>
            </a:extLst>
          </p:cNvPr>
          <p:cNvSpPr txBox="1"/>
          <p:nvPr/>
        </p:nvSpPr>
        <p:spPr>
          <a:xfrm>
            <a:off x="1009261" y="665922"/>
            <a:ext cx="550503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amor apenas dito,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não for bem dito,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será bendito...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ser bem vivido,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precisa ser um amor com sentido,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sendo assim um amor consentido,</a:t>
            </a:r>
          </a:p>
        </p:txBody>
      </p:sp>
    </p:spTree>
    <p:extLst>
      <p:ext uri="{BB962C8B-B14F-4D97-AF65-F5344CB8AC3E}">
        <p14:creationId xmlns:p14="http://schemas.microsoft.com/office/powerpoint/2010/main" val="276564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 dir="in"/>
      </p:transition>
    </mc:Choice>
    <mc:Fallback>
      <p:transition spd="slow" advTm="10000">
        <p:split orient="vert" dir="in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D1942F-65E4-CE07-3D25-8ED98CA48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E6F301AF-0D62-E3FD-6F7E-DC2C5515AD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380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r"/>
      </p:transition>
    </mc:Choice>
    <mc:Fallback>
      <p:transition spd="slow" advTm="2000">
        <p:pull dir="r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05C50E9-974B-5D9A-7023-1DD2A8B6B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F49DB6D-851F-C86D-2A27-44F5FF60A318}"/>
              </a:ext>
            </a:extLst>
          </p:cNvPr>
          <p:cNvSpPr txBox="1"/>
          <p:nvPr/>
        </p:nvSpPr>
        <p:spPr>
          <a:xfrm>
            <a:off x="1068125" y="1272208"/>
            <a:ext cx="500329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muito melhor o amor sentir,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nele com carinho consentir,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que apenas dizer,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depois desdizer...</a:t>
            </a:r>
          </a:p>
        </p:txBody>
      </p:sp>
    </p:spTree>
    <p:extLst>
      <p:ext uri="{BB962C8B-B14F-4D97-AF65-F5344CB8AC3E}">
        <p14:creationId xmlns:p14="http://schemas.microsoft.com/office/powerpoint/2010/main" val="365575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 dir="in"/>
      </p:transition>
    </mc:Choice>
    <mc:Fallback>
      <p:transition spd="slow" advTm="7000">
        <p:split orient="vert" dir="in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D1942F-65E4-CE07-3D25-8ED98CA48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7025743-7AFF-FE3D-E0DF-1E131AF07C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47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checker dir="vert"/>
      </p:transition>
    </mc:Choice>
    <mc:Fallback>
      <p:transition spd="slow" advTm="2000">
        <p:checke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05C50E9-974B-5D9A-7023-1DD2A8B6B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B114A14-C94C-C025-071B-BC2B01E5E693}"/>
              </a:ext>
            </a:extLst>
          </p:cNvPr>
          <p:cNvSpPr txBox="1"/>
          <p:nvPr/>
        </p:nvSpPr>
        <p:spPr>
          <a:xfrm>
            <a:off x="1290753" y="1252330"/>
            <a:ext cx="448872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 n'alma o amor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vive-lo com calor,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que dizer simplesmente,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algo que não se pressente...</a:t>
            </a:r>
          </a:p>
        </p:txBody>
      </p:sp>
    </p:spTree>
    <p:extLst>
      <p:ext uri="{BB962C8B-B14F-4D97-AF65-F5344CB8AC3E}">
        <p14:creationId xmlns:p14="http://schemas.microsoft.com/office/powerpoint/2010/main" val="84181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 dir="in"/>
      </p:transition>
    </mc:Choice>
    <mc:Fallback>
      <p:transition spd="slow" advTm="7000">
        <p:split orient="vert" dir="in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D1942F-65E4-CE07-3D25-8ED98CA48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9D2322C-38C0-5BAC-7F4D-9D97F53439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607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05C50E9-974B-5D9A-7023-1DD2A8B6B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A0EBA31-B7D8-9D0E-B784-D26244F91ED3}"/>
              </a:ext>
            </a:extLst>
          </p:cNvPr>
          <p:cNvSpPr txBox="1"/>
          <p:nvPr/>
        </p:nvSpPr>
        <p:spPr>
          <a:xfrm>
            <a:off x="1292380" y="586591"/>
            <a:ext cx="46512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 mais do que o dizer,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significa o sentir...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Pode-se dizer que se ama,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sentir que o amor clama,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alma deseja e reclama...</a:t>
            </a:r>
          </a:p>
        </p:txBody>
      </p:sp>
    </p:spTree>
    <p:extLst>
      <p:ext uri="{BB962C8B-B14F-4D97-AF65-F5344CB8AC3E}">
        <p14:creationId xmlns:p14="http://schemas.microsoft.com/office/powerpoint/2010/main" val="62470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 dir="in"/>
      </p:transition>
    </mc:Choice>
    <mc:Fallback>
      <p:transition spd="slow" advTm="10000">
        <p:split orient="vert" dir="in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D1942F-65E4-CE07-3D25-8ED98CA48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34B5AC2-F961-100B-6102-7C8CABEB5C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10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sh dir="u"/>
      </p:transition>
    </mc:Choice>
    <mc:Fallback>
      <p:transition spd="slow" advTm="2000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05C50E9-974B-5D9A-7023-1DD2A8B6B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020F924-8E6F-EA3B-CDDB-AE78E75CEEB1}"/>
              </a:ext>
            </a:extLst>
          </p:cNvPr>
          <p:cNvSpPr txBox="1"/>
          <p:nvPr/>
        </p:nvSpPr>
        <p:spPr>
          <a:xfrm>
            <a:off x="1054569" y="447261"/>
            <a:ext cx="5678157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 um amor tido e havido,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realmente existido...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tenho dito, que sobre amor,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 deixa o dito pelo não dito...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Amore exige verdade,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muita sinceridade,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ter felicidade...</a:t>
            </a:r>
          </a:p>
        </p:txBody>
      </p:sp>
    </p:spTree>
    <p:extLst>
      <p:ext uri="{BB962C8B-B14F-4D97-AF65-F5344CB8AC3E}">
        <p14:creationId xmlns:p14="http://schemas.microsoft.com/office/powerpoint/2010/main" val="2263756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split orient="vert" dir="in"/>
      </p:transition>
    </mc:Choice>
    <mc:Fallback>
      <p:transition spd="slow" advTm="12000">
        <p:split orient="vert" dir="in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D1942F-65E4-CE07-3D25-8ED98CA48D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835D385-6128-D3FD-15D4-B6552CE7AB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946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CE1961DF-5962-BFBD-14B2-1AA0A72E1C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94FE9F6-1C88-2330-F1C3-89A774088BDB}"/>
              </a:ext>
            </a:extLst>
          </p:cNvPr>
          <p:cNvSpPr txBox="1"/>
          <p:nvPr/>
        </p:nvSpPr>
        <p:spPr>
          <a:xfrm>
            <a:off x="1480930" y="447261"/>
            <a:ext cx="2138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atin typeface="Monotype Corsiva" panose="03010101010201010101" pitchFamily="66" charset="0"/>
              </a:rPr>
              <a:t>Marcial Salaverry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F1F9D17-80DF-A5C6-886D-AA95D4AA8A93}"/>
              </a:ext>
            </a:extLst>
          </p:cNvPr>
          <p:cNvSpPr txBox="1"/>
          <p:nvPr/>
        </p:nvSpPr>
        <p:spPr>
          <a:xfrm>
            <a:off x="5495207" y="449493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latin typeface="Monotype Corsiva" panose="03010101010201010101" pitchFamily="66" charset="0"/>
              </a:rPr>
              <a:t>Menegatt</a:t>
            </a:r>
            <a:endParaRPr lang="pt-BR" sz="24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7628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25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05C50E9-974B-5D9A-7023-1DD2A8B6BC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B5E116C1-C386-1518-CE79-81C2E6F2F7D9}"/>
              </a:ext>
            </a:extLst>
          </p:cNvPr>
          <p:cNvSpPr txBox="1"/>
          <p:nvPr/>
        </p:nvSpPr>
        <p:spPr>
          <a:xfrm>
            <a:off x="1379445" y="705678"/>
            <a:ext cx="490390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Marcial Salaverry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Richard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Clayderman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-Rêve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dAmour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220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122</TotalTime>
  <Words>194</Words>
  <Application>Microsoft Office PowerPoint</Application>
  <PresentationFormat>Apresentação na tela (16:9)</PresentationFormat>
  <Paragraphs>39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Lucida Calligraphy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2024-03-31T00:55:11Z</dcterms:created>
  <dcterms:modified xsi:type="dcterms:W3CDTF">2024-04-11T23:55:45Z</dcterms:modified>
</cp:coreProperties>
</file>