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6" r:id="rId3"/>
    <p:sldId id="264" r:id="rId4"/>
    <p:sldId id="269" r:id="rId5"/>
    <p:sldId id="265" r:id="rId6"/>
    <p:sldId id="262" r:id="rId7"/>
    <p:sldId id="266" r:id="rId8"/>
    <p:sldId id="270" r:id="rId9"/>
    <p:sldId id="267" r:id="rId10"/>
    <p:sldId id="263" r:id="rId11"/>
    <p:sldId id="261" r:id="rId12"/>
    <p:sldId id="268" r:id="rId13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1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41477-330A-4617-A2D7-3C60D548F067}" type="datetimeFigureOut">
              <a:rPr lang="pt-BR" smtClean="0"/>
              <a:t>13/11/2018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C22AB-BE77-4650-B533-7B3695A6F5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91438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41477-330A-4617-A2D7-3C60D548F067}" type="datetimeFigureOut">
              <a:rPr lang="pt-BR" smtClean="0"/>
              <a:t>13/11/2018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C22AB-BE77-4650-B533-7B3695A6F5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210841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41477-330A-4617-A2D7-3C60D548F067}" type="datetimeFigureOut">
              <a:rPr lang="pt-BR" smtClean="0"/>
              <a:t>13/11/2018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C22AB-BE77-4650-B533-7B3695A6F5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752079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41477-330A-4617-A2D7-3C60D548F067}" type="datetimeFigureOut">
              <a:rPr lang="pt-BR" smtClean="0"/>
              <a:t>13/11/2018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C22AB-BE77-4650-B533-7B3695A6F5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774988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41477-330A-4617-A2D7-3C60D548F067}" type="datetimeFigureOut">
              <a:rPr lang="pt-BR" smtClean="0"/>
              <a:t>13/11/2018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C22AB-BE77-4650-B533-7B3695A6F5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242005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41477-330A-4617-A2D7-3C60D548F067}" type="datetimeFigureOut">
              <a:rPr lang="pt-BR" smtClean="0"/>
              <a:t>13/11/2018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C22AB-BE77-4650-B533-7B3695A6F5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375331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41477-330A-4617-A2D7-3C60D548F067}" type="datetimeFigureOut">
              <a:rPr lang="pt-BR" smtClean="0"/>
              <a:t>13/11/2018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C22AB-BE77-4650-B533-7B3695A6F5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88530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41477-330A-4617-A2D7-3C60D548F067}" type="datetimeFigureOut">
              <a:rPr lang="pt-BR" smtClean="0"/>
              <a:t>13/11/2018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C22AB-BE77-4650-B533-7B3695A6F5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419497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41477-330A-4617-A2D7-3C60D548F067}" type="datetimeFigureOut">
              <a:rPr lang="pt-BR" smtClean="0"/>
              <a:t>13/11/2018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C22AB-BE77-4650-B533-7B3695A6F5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997874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41477-330A-4617-A2D7-3C60D548F067}" type="datetimeFigureOut">
              <a:rPr lang="pt-BR" smtClean="0"/>
              <a:t>13/11/2018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C22AB-BE77-4650-B533-7B3695A6F5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418489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41477-330A-4617-A2D7-3C60D548F067}" type="datetimeFigureOut">
              <a:rPr lang="pt-BR" smtClean="0"/>
              <a:t>13/11/2018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C22AB-BE77-4650-B533-7B3695A6F5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121849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  <a:alpha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941477-330A-4617-A2D7-3C60D548F067}" type="datetimeFigureOut">
              <a:rPr lang="pt-BR" smtClean="0"/>
              <a:t>13/11/2018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8C22AB-BE77-4650-B533-7B3695A6F5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41447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Asher Quinn ( Asha ) -   Sonatina-[AudioTrimmer.com]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49549" y="244204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6873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2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2876760" y="1216706"/>
            <a:ext cx="3390480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Sonho Azul</a:t>
            </a:r>
            <a:endParaRPr lang="pt-BR" sz="5400" b="1" cap="none" spc="0" dirty="0">
              <a:ln>
                <a:solidFill>
                  <a:schemeClr val="accent4">
                    <a:lumMod val="50000"/>
                  </a:schemeClr>
                </a:solidFill>
              </a:ln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3097751" y="2718438"/>
            <a:ext cx="3169489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Mário Matta e Silva</a:t>
            </a:r>
            <a:endParaRPr lang="pt-BR" sz="5400" b="1" cap="none" spc="0" dirty="0">
              <a:ln>
                <a:solidFill>
                  <a:schemeClr val="accent4">
                    <a:lumMod val="50000"/>
                  </a:schemeClr>
                </a:solidFill>
              </a:ln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21095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8000">
        <p15:prstTrans prst="curtains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2056279" y="1614791"/>
            <a:ext cx="503144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Afundando a cabeça na </a:t>
            </a:r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almofada</a:t>
            </a:r>
            <a:endParaRPr lang="pt-BR" sz="24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Bem coberto porque o frio </a:t>
            </a:r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aperta</a:t>
            </a:r>
            <a:endParaRPr lang="pt-BR" sz="24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Passo a noite meio a dormir, meio </a:t>
            </a:r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alerta</a:t>
            </a:r>
            <a:endParaRPr lang="pt-BR" sz="24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Em divagações </a:t>
            </a:r>
            <a:r>
              <a:rPr lang="pt-BR" sz="2400" b="1" dirty="0" err="1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nocturnas</a:t>
            </a:r>
            <a:r>
              <a:rPr lang="pt-BR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ensonadas.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12033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2000">
        <p15:prstTrans prst="peelOff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9512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2146784" y="1634247"/>
            <a:ext cx="485043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céu desprende-se num azul </a:t>
            </a:r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brilhante</a:t>
            </a:r>
            <a:endParaRPr lang="pt-BR" sz="24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Sobre o corpo inerte, </a:t>
            </a:r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amornado</a:t>
            </a:r>
            <a:endParaRPr lang="pt-BR" sz="24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As estrelas são o alvo </a:t>
            </a:r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desejado</a:t>
            </a:r>
            <a:endParaRPr lang="pt-BR" sz="24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Para quem passa uma noite delirante.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3972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split orient="vert"/>
      </p:transition>
    </mc:Choice>
    <mc:Fallback>
      <p:transition spd="slow" advTm="1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637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prism isContent="1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945965" y="1887166"/>
            <a:ext cx="508299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lua cresce, arredondando o </a:t>
            </a:r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brilho</a:t>
            </a:r>
            <a:endParaRPr lang="pt-BR" sz="24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Cheia, feliz, acalentando o </a:t>
            </a:r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sonho</a:t>
            </a:r>
            <a:endParaRPr lang="pt-BR" sz="24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Numa imagem de ternura, amor de filho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281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split orient="vert"/>
      </p:transition>
    </mc:Choice>
    <mc:Fallback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0667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pan dir="u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2008313" y="1157592"/>
            <a:ext cx="4962319" cy="36009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Espelhada em meu rosto, talvez </a:t>
            </a:r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risonho</a:t>
            </a:r>
            <a:endParaRPr lang="pt-BR" sz="24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Até que a madrugada rompa</a:t>
            </a:r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sol </a:t>
            </a:r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nascendo</a:t>
            </a:r>
            <a:endParaRPr lang="pt-BR" sz="24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  Festejando enfim por estar vivendo</a:t>
            </a:r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</a:t>
            </a:r>
            <a:endParaRPr lang="pt-BR" sz="24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</a:p>
          <a:p>
            <a:pPr algn="ctr"/>
            <a:r>
              <a:rPr lang="pt-BR" sz="18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1 de Novembro de 2018</a:t>
            </a:r>
          </a:p>
          <a:p>
            <a:pPr algn="ctr"/>
            <a:endParaRPr lang="pt-BR" sz="18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18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Mário Matta e Silva</a:t>
            </a:r>
          </a:p>
          <a:p>
            <a:pPr algn="ctr"/>
            <a:endParaRPr lang="pt-BR" sz="24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9092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9606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pull/>
      </p:transition>
    </mc:Choice>
    <mc:Fallback xmlns="">
      <p:transition spd="slow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2361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reveal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257103" y="1079771"/>
            <a:ext cx="4629794" cy="31854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6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1600" b="1" dirty="0" err="1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Texto:Mário</a:t>
            </a:r>
            <a:r>
              <a:rPr lang="pt-BR" sz="16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Matta e Silva</a:t>
            </a:r>
          </a:p>
          <a:p>
            <a:pPr algn="ctr"/>
            <a:r>
              <a:rPr lang="pt-BR" sz="16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</a:t>
            </a:r>
            <a:r>
              <a:rPr lang="pt-BR" sz="1600" b="1" dirty="0" err="1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Ascher</a:t>
            </a:r>
            <a:r>
              <a:rPr lang="pt-BR" sz="16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Quinn- Sonatina</a:t>
            </a:r>
          </a:p>
          <a:p>
            <a:pPr algn="ctr"/>
            <a:r>
              <a:rPr lang="pt-BR" sz="1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www.pinterest.com/</a:t>
            </a:r>
            <a:r>
              <a:rPr lang="pt-BR" sz="16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cleonicemenegat</a:t>
            </a:r>
            <a:r>
              <a:rPr lang="pt-BR" sz="1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/vídeos</a:t>
            </a:r>
          </a:p>
          <a:p>
            <a:pPr algn="ctr"/>
            <a:r>
              <a:rPr lang="pt-BR" sz="1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www.sergrasan.com/cleoslides</a:t>
            </a:r>
          </a:p>
          <a:p>
            <a:pPr algn="ctr"/>
            <a:r>
              <a:rPr lang="pt-BR" sz="16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</a:t>
            </a:r>
            <a:r>
              <a:rPr lang="pt-BR" sz="1600" b="1" dirty="0" err="1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Youtube</a:t>
            </a:r>
            <a:r>
              <a:rPr lang="pt-BR" sz="16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:</a:t>
            </a:r>
          </a:p>
          <a:p>
            <a:pPr algn="ctr"/>
            <a:r>
              <a:rPr lang="pt-BR" sz="9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16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16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endParaRPr lang="pt-BR" sz="16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16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Menegatt</a:t>
            </a:r>
          </a:p>
          <a:p>
            <a:pPr algn="ctr"/>
            <a:r>
              <a:rPr lang="pt-BR" sz="1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  <a:p>
            <a:pPr algn="ctr"/>
            <a:endParaRPr lang="pt-BR" sz="16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8255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8000">
        <p14:glitter pattern="hexagon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116</TotalTime>
  <Words>146</Words>
  <Application>Microsoft Office PowerPoint</Application>
  <PresentationFormat>Apresentação na tela (16:9)</PresentationFormat>
  <Paragraphs>35</Paragraphs>
  <Slides>12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12</cp:revision>
  <dcterms:created xsi:type="dcterms:W3CDTF">2018-11-07T01:34:14Z</dcterms:created>
  <dcterms:modified xsi:type="dcterms:W3CDTF">2018-11-13T23:12:20Z</dcterms:modified>
</cp:coreProperties>
</file>