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70" r:id="rId7"/>
    <p:sldId id="262" r:id="rId8"/>
    <p:sldId id="263" r:id="rId9"/>
    <p:sldId id="267" r:id="rId10"/>
    <p:sldId id="264" r:id="rId11"/>
    <p:sldId id="265" r:id="rId12"/>
    <p:sldId id="268" r:id="rId13"/>
    <p:sldId id="258" r:id="rId14"/>
    <p:sldId id="269" r:id="rId15"/>
    <p:sldId id="266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886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2471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319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4005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209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013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0887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484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341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2169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665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5252C-77E4-4EEC-8B11-3A5B0BB6D102}" type="datetimeFigureOut">
              <a:rPr lang="pt-BR" smtClean="0"/>
              <a:t>08/08/2019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E6296-897F-45E0-978C-2FC3A00D76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725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9-Michael Ortega   “Te Amo” (la Canción Más Bonita Del Mundo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4809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8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21" y="0"/>
            <a:ext cx="3132758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4116319" y="1147046"/>
            <a:ext cx="2381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Amo-Te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anose="02040502050506030303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184757" y="2917888"/>
            <a:ext cx="2410595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anose="02040502050506030303" pitchFamily="18" charset="0"/>
              </a:rPr>
              <a:t>Lúcio Reis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511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73137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8451" y="1449422"/>
            <a:ext cx="454483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quando, não sei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há muito sei, amo-te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jamais pensei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tanto amor por ti nutriria</a:t>
            </a:r>
          </a:p>
        </p:txBody>
      </p:sp>
    </p:spTree>
    <p:extLst>
      <p:ext uri="{BB962C8B-B14F-4D97-AF65-F5344CB8AC3E}">
        <p14:creationId xmlns:p14="http://schemas.microsoft.com/office/powerpoint/2010/main" val="174593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86571" y="1540698"/>
            <a:ext cx="477085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sei, sem dúvida, amo-te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o tempo cresce a cada dia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quem me dá a certeza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coração que pula de alegria</a:t>
            </a:r>
          </a:p>
        </p:txBody>
      </p:sp>
    </p:spTree>
    <p:extLst>
      <p:ext uri="{BB962C8B-B14F-4D97-AF65-F5344CB8AC3E}">
        <p14:creationId xmlns:p14="http://schemas.microsoft.com/office/powerpoint/2010/main" val="249284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06617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3081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u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96990" y="1540698"/>
            <a:ext cx="475001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amanheço, e te vejo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bom dia, de ti recebo um beijo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no café matinal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Falamos de sonhos e seu final</a:t>
            </a:r>
          </a:p>
        </p:txBody>
      </p:sp>
    </p:spTree>
    <p:extLst>
      <p:ext uri="{BB962C8B-B14F-4D97-AF65-F5344CB8AC3E}">
        <p14:creationId xmlns:p14="http://schemas.microsoft.com/office/powerpoint/2010/main" val="110469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5564" y="1571476"/>
            <a:ext cx="627287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hora da mesa, lado a lado estamos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Trocando confidências todo tempo ficamos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amo-te e mais juras trocamos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que a noite no leito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conjugal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descansamos</a:t>
            </a:r>
          </a:p>
        </p:txBody>
      </p:sp>
    </p:spTree>
    <p:extLst>
      <p:ext uri="{BB962C8B-B14F-4D97-AF65-F5344CB8AC3E}">
        <p14:creationId xmlns:p14="http://schemas.microsoft.com/office/powerpoint/2010/main" val="307530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774" y="0"/>
            <a:ext cx="56712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0274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121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r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6973" y="1540698"/>
            <a:ext cx="605005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até que novo dia tenhamos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 amor em suor transformamos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Deixando nos lençóis marcas das carícias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instantes de amar trocamos</a:t>
            </a:r>
          </a:p>
        </p:txBody>
      </p:sp>
    </p:spTree>
    <p:extLst>
      <p:ext uri="{BB962C8B-B14F-4D97-AF65-F5344CB8AC3E}">
        <p14:creationId xmlns:p14="http://schemas.microsoft.com/office/powerpoint/2010/main" val="57527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22928" y="1108954"/>
            <a:ext cx="6098144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então tudo se renova e recomeça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amo-te ainda mais e brindamos com a taça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carinho e do calor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magia desse nosso eterno amor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035030" y="3264349"/>
            <a:ext cx="32319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Reis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Belém,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em 07/01/07</a:t>
            </a:r>
          </a:p>
        </p:txBody>
      </p:sp>
    </p:spTree>
    <p:extLst>
      <p:ext uri="{BB962C8B-B14F-4D97-AF65-F5344CB8AC3E}">
        <p14:creationId xmlns:p14="http://schemas.microsoft.com/office/powerpoint/2010/main" val="362473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65779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03" y="0"/>
            <a:ext cx="474709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312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71600" y="3832699"/>
            <a:ext cx="15295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Reis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060332" y="383269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51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472791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0167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885218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Lúcio Reis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Michael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Ortega-Te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54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201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High Tower Text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2019-08-07T01:20:39Z</dcterms:created>
  <dcterms:modified xsi:type="dcterms:W3CDTF">2019-08-09T01:15:31Z</dcterms:modified>
</cp:coreProperties>
</file>