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9" r:id="rId5"/>
    <p:sldId id="264" r:id="rId6"/>
    <p:sldId id="260" r:id="rId7"/>
    <p:sldId id="265" r:id="rId8"/>
    <p:sldId id="261" r:id="rId9"/>
    <p:sldId id="267" r:id="rId10"/>
    <p:sldId id="262" r:id="rId11"/>
    <p:sldId id="266" r:id="rId12"/>
    <p:sldId id="258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8805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6995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1812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3513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9064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966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4192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9444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1601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6727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7279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A79C3-4FCF-44E6-A76F-B18BB2EB7687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30489-F938-4643-8E3E-56294BBD30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404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 am Sailing   Instrumentalwm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929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895206" y="2791021"/>
            <a:ext cx="495306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254910" y="461655"/>
            <a:ext cx="4233659" cy="13018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cript MT Bold" panose="03040602040607080904" pitchFamily="66" charset="0"/>
              </a:rPr>
              <a:t>Tu És A Poesia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53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11" y="0"/>
            <a:ext cx="708173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8361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26957" y="1400783"/>
            <a:ext cx="633859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vejo poesia em teu olhar.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sinto poesia em teu sorrir.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Adoro ver teus lábios refulgir,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o poema fala em verbo amar!</a:t>
            </a:r>
          </a:p>
        </p:txBody>
      </p:sp>
    </p:spTree>
    <p:extLst>
      <p:ext uri="{BB962C8B-B14F-4D97-AF65-F5344CB8AC3E}">
        <p14:creationId xmlns:p14="http://schemas.microsoft.com/office/powerpoint/2010/main" val="4280395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79" y="262647"/>
            <a:ext cx="6819089" cy="438717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08773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04673" y="1540698"/>
            <a:ext cx="693048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Tem doce cantilena teu beijar.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Possui da juventude, o elixir...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deixas os teus lábios espargir,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os meus, meu amor, vens oscular!</a:t>
            </a:r>
          </a:p>
        </p:txBody>
      </p:sp>
    </p:spTree>
    <p:extLst>
      <p:ext uri="{BB962C8B-B14F-4D97-AF65-F5344CB8AC3E}">
        <p14:creationId xmlns:p14="http://schemas.microsoft.com/office/powerpoint/2010/main" val="621604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19" y="285750"/>
            <a:ext cx="7217924" cy="457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48386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75440" y="1955260"/>
            <a:ext cx="603998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 corpo é um poema delicado!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É tema feito amor,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p’ra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ser cantado,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Numa terna suave melodia!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4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89" y="85725"/>
            <a:ext cx="7577847" cy="50577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71507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74213" y="1663430"/>
            <a:ext cx="569797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Mulher, és minha musa desejada.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por isso mereces ser cantada...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tu mulher, és pura poesia!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Lagos, 02/01/07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804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933" t="1403" r="11933" b="1403"/>
          <a:stretch/>
        </p:blipFill>
        <p:spPr>
          <a:xfrm>
            <a:off x="437745" y="0"/>
            <a:ext cx="811286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46459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631500" y="325429"/>
            <a:ext cx="35125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60519" y="2220518"/>
            <a:ext cx="607249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Música:I</a:t>
            </a:r>
            <a:r>
              <a:rPr lang="pt-B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</a:t>
            </a:r>
            <a:r>
              <a:rPr lang="pt-B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Sailing</a:t>
            </a:r>
            <a:r>
              <a:rPr lang="pt-B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-Instrumental</a:t>
            </a:r>
          </a:p>
          <a:p>
            <a:pPr algn="ctr"/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8026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7000">
        <p:push dir="u"/>
      </p:transition>
    </mc:Choice>
    <mc:Fallback>
      <p:transition spd="slow" advTm="17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</TotalTime>
  <Words>147</Words>
  <Application>Microsoft Office PowerPoint</Application>
  <PresentationFormat>Apresentação na tela (16:9)</PresentationFormat>
  <Paragraphs>27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2020-02-25T02:21:19Z</dcterms:created>
  <dcterms:modified xsi:type="dcterms:W3CDTF">2020-03-02T17:23:08Z</dcterms:modified>
</cp:coreProperties>
</file>