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57" r:id="rId5"/>
    <p:sldId id="265" r:id="rId6"/>
    <p:sldId id="266" r:id="rId7"/>
    <p:sldId id="264" r:id="rId8"/>
    <p:sldId id="267" r:id="rId9"/>
    <p:sldId id="261" r:id="rId10"/>
    <p:sldId id="268" r:id="rId11"/>
    <p:sldId id="263" r:id="rId12"/>
    <p:sldId id="270" r:id="rId13"/>
    <p:sldId id="262" r:id="rId14"/>
    <p:sldId id="258" r:id="rId15"/>
    <p:sldId id="269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A329C-C329-4A2D-A8D1-B368FFAD9ADA}" type="datetimeFigureOut">
              <a:rPr lang="pt-BR" smtClean="0"/>
              <a:t>04/11/2018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905C0-8029-4EE1-86D3-A9B99C697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6801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A329C-C329-4A2D-A8D1-B368FFAD9ADA}" type="datetimeFigureOut">
              <a:rPr lang="pt-BR" smtClean="0"/>
              <a:t>04/11/2018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905C0-8029-4EE1-86D3-A9B99C697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0289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A329C-C329-4A2D-A8D1-B368FFAD9ADA}" type="datetimeFigureOut">
              <a:rPr lang="pt-BR" smtClean="0"/>
              <a:t>04/11/2018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905C0-8029-4EE1-86D3-A9B99C697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5551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A329C-C329-4A2D-A8D1-B368FFAD9ADA}" type="datetimeFigureOut">
              <a:rPr lang="pt-BR" smtClean="0"/>
              <a:t>04/11/2018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905C0-8029-4EE1-86D3-A9B99C697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4691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A329C-C329-4A2D-A8D1-B368FFAD9ADA}" type="datetimeFigureOut">
              <a:rPr lang="pt-BR" smtClean="0"/>
              <a:t>04/11/2018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905C0-8029-4EE1-86D3-A9B99C697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6591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A329C-C329-4A2D-A8D1-B368FFAD9ADA}" type="datetimeFigureOut">
              <a:rPr lang="pt-BR" smtClean="0"/>
              <a:t>04/11/2018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905C0-8029-4EE1-86D3-A9B99C697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8405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A329C-C329-4A2D-A8D1-B368FFAD9ADA}" type="datetimeFigureOut">
              <a:rPr lang="pt-BR" smtClean="0"/>
              <a:t>04/11/2018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905C0-8029-4EE1-86D3-A9B99C697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6580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A329C-C329-4A2D-A8D1-B368FFAD9ADA}" type="datetimeFigureOut">
              <a:rPr lang="pt-BR" smtClean="0"/>
              <a:t>04/11/2018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905C0-8029-4EE1-86D3-A9B99C697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3245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A329C-C329-4A2D-A8D1-B368FFAD9ADA}" type="datetimeFigureOut">
              <a:rPr lang="pt-BR" smtClean="0"/>
              <a:t>04/11/2018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905C0-8029-4EE1-86D3-A9B99C697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0198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A329C-C329-4A2D-A8D1-B368FFAD9ADA}" type="datetimeFigureOut">
              <a:rPr lang="pt-BR" smtClean="0"/>
              <a:t>04/11/2018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905C0-8029-4EE1-86D3-A9B99C697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6029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A329C-C329-4A2D-A8D1-B368FFAD9ADA}" type="datetimeFigureOut">
              <a:rPr lang="pt-BR" smtClean="0"/>
              <a:t>04/11/2018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905C0-8029-4EE1-86D3-A9B99C697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8841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99">
            <a:alpha val="2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A329C-C329-4A2D-A8D1-B368FFAD9ADA}" type="datetimeFigureOut">
              <a:rPr lang="pt-BR" smtClean="0"/>
              <a:t>04/11/2018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905C0-8029-4EE1-86D3-A9B99C697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2072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ndre Rieu - Wint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621406" y="2571750"/>
            <a:ext cx="457200" cy="4572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638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 rot="1151561">
            <a:off x="4517058" y="1173351"/>
            <a:ext cx="3704308" cy="983310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 o Amor</a:t>
            </a:r>
          </a:p>
        </p:txBody>
      </p:sp>
      <p:sp>
        <p:nvSpPr>
          <p:cNvPr id="5" name="Retângulo 4"/>
          <p:cNvSpPr/>
          <p:nvPr/>
        </p:nvSpPr>
        <p:spPr>
          <a:xfrm rot="1019565">
            <a:off x="5372020" y="2927728"/>
            <a:ext cx="2539560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Neida</a:t>
            </a:r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Rocha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774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371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3000">
        <p15:prstTrans prst="pageCurlSing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137499" y="1519310"/>
            <a:ext cx="248497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Estou apaixonada.</a:t>
            </a:r>
          </a:p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o Amor,</a:t>
            </a:r>
          </a:p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Amada</a:t>
            </a:r>
          </a:p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Amante.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37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split dir="in"/>
      </p:transition>
    </mc:Choice>
    <mc:Fallback xmlns="">
      <p:transition spd="slow" advTm="5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62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prism isContent="1"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157109" y="1456006"/>
            <a:ext cx="255550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Amor é latente</a:t>
            </a:r>
          </a:p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meu ser.</a:t>
            </a:r>
          </a:p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sentimento maior</a:t>
            </a:r>
          </a:p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faz-me viver.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561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:split dir="in"/>
      </p:transition>
    </mc:Choice>
    <mc:Fallback xmlns="">
      <p:transition spd="slow" advTm="6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1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462828" y="1677573"/>
            <a:ext cx="4095993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Tenho a paixão</a:t>
            </a:r>
          </a:p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embutida em meus pensamentos,</a:t>
            </a:r>
          </a:p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ações e palavras.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32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7000">
        <p:split dir="in"/>
      </p:transition>
    </mc:Choice>
    <mc:Fallback xmlns="">
      <p:transition spd="slow" advClick="0" advTm="7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80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prism dir="r"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703886" y="1403252"/>
            <a:ext cx="328647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paixão que sinto</a:t>
            </a:r>
          </a:p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o transbordamento</a:t>
            </a:r>
          </a:p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sentimentos</a:t>
            </a:r>
          </a:p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fluem de minha alma.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50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7000">
        <p:split dir="in"/>
      </p:transition>
    </mc:Choice>
    <mc:Fallback xmlns="">
      <p:transition spd="slow" advClick="0" advTm="7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02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371731" y="1160584"/>
            <a:ext cx="227818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 a Paixão</a:t>
            </a:r>
          </a:p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sou apaixonada</a:t>
            </a:r>
          </a:p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 Amor</a:t>
            </a:r>
          </a:p>
          <a:p>
            <a:pPr algn="ctr"/>
            <a:r>
              <a:rPr lang="pt-BR" sz="27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isso me basta.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689991" y="2839991"/>
            <a:ext cx="12394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err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Neida</a:t>
            </a:r>
            <a:r>
              <a:rPr lang="pt-BR" sz="18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Rocha</a:t>
            </a:r>
          </a:p>
          <a:p>
            <a:pPr algn="ctr"/>
            <a:r>
              <a:rPr lang="pt-BR" sz="18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22/06/2017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240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split dir="in"/>
      </p:transition>
    </mc:Choice>
    <mc:Fallback xmlns="">
      <p:transition spd="slow" advTm="8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835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switch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 rot="20859049">
            <a:off x="1513122" y="4009214"/>
            <a:ext cx="15905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Neida</a:t>
            </a:r>
            <a:r>
              <a:rPr lang="pt-BR" sz="24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Rocha</a:t>
            </a:r>
          </a:p>
        </p:txBody>
      </p:sp>
      <p:sp>
        <p:nvSpPr>
          <p:cNvPr id="9" name="CaixaDeTexto 8"/>
          <p:cNvSpPr txBox="1"/>
          <p:nvPr/>
        </p:nvSpPr>
        <p:spPr>
          <a:xfrm rot="20825909">
            <a:off x="5821708" y="396505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68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pull dir="u"/>
      </p:transition>
    </mc:Choice>
    <mc:Fallback xmlns=""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06643" y="1340643"/>
            <a:ext cx="4594526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1800" b="1" dirty="0" err="1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Neida</a:t>
            </a:r>
            <a:r>
              <a:rPr lang="pt-BR" sz="18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Rocha</a:t>
            </a:r>
          </a:p>
          <a:p>
            <a:pPr algn="ctr"/>
            <a:r>
              <a:rPr lang="pt-BR" sz="18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André </a:t>
            </a:r>
            <a:r>
              <a:rPr lang="pt-BR" sz="1800" b="1" dirty="0" err="1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Rieu-Winter</a:t>
            </a:r>
            <a:endParaRPr lang="pt-BR" sz="1800" b="1" dirty="0" smtClean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800" b="1" dirty="0" err="1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r>
              <a:rPr lang="pt-BR" sz="18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</a:t>
            </a:r>
            <a:r>
              <a:rPr lang="pt-BR" sz="18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Formatação e Edição</a:t>
            </a:r>
            <a:r>
              <a:rPr lang="pt-BR" sz="18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  <a:endParaRPr lang="pt-BR" sz="18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33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14:window dir="vert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109</Words>
  <Application>Microsoft Office PowerPoint</Application>
  <PresentationFormat>Apresentação na tela (16:9)</PresentationFormat>
  <Paragraphs>33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2018-10-18T00:35:25Z</dcterms:created>
  <dcterms:modified xsi:type="dcterms:W3CDTF">2018-11-05T00:39:56Z</dcterms:modified>
</cp:coreProperties>
</file>